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9A08B-75E4-3049-BFF3-D0A561AE1961}" type="datetimeFigureOut">
              <a:rPr lang="de-DE" smtClean="0"/>
              <a:t>04.08.22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85A0C-9E04-7149-9C90-7C06FCA62E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9917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9A08B-75E4-3049-BFF3-D0A561AE1961}" type="datetimeFigureOut">
              <a:rPr lang="de-DE" smtClean="0"/>
              <a:t>04.08.22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85A0C-9E04-7149-9C90-7C06FCA62E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8317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9A08B-75E4-3049-BFF3-D0A561AE1961}" type="datetimeFigureOut">
              <a:rPr lang="de-DE" smtClean="0"/>
              <a:t>04.08.22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85A0C-9E04-7149-9C90-7C06FCA62E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785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9A08B-75E4-3049-BFF3-D0A561AE1961}" type="datetimeFigureOut">
              <a:rPr lang="de-DE" smtClean="0"/>
              <a:t>04.08.22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85A0C-9E04-7149-9C90-7C06FCA62E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892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9A08B-75E4-3049-BFF3-D0A561AE1961}" type="datetimeFigureOut">
              <a:rPr lang="de-DE" smtClean="0"/>
              <a:t>04.08.22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85A0C-9E04-7149-9C90-7C06FCA62E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632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9A08B-75E4-3049-BFF3-D0A561AE1961}" type="datetimeFigureOut">
              <a:rPr lang="de-DE" smtClean="0"/>
              <a:t>04.08.22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85A0C-9E04-7149-9C90-7C06FCA62E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7848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9A08B-75E4-3049-BFF3-D0A561AE1961}" type="datetimeFigureOut">
              <a:rPr lang="de-DE" smtClean="0"/>
              <a:t>04.08.22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85A0C-9E04-7149-9C90-7C06FCA62E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2165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9A08B-75E4-3049-BFF3-D0A561AE1961}" type="datetimeFigureOut">
              <a:rPr lang="de-DE" smtClean="0"/>
              <a:t>04.08.22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85A0C-9E04-7149-9C90-7C06FCA62E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1667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9A08B-75E4-3049-BFF3-D0A561AE1961}" type="datetimeFigureOut">
              <a:rPr lang="de-DE" smtClean="0"/>
              <a:t>04.08.22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85A0C-9E04-7149-9C90-7C06FCA62E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7318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9A08B-75E4-3049-BFF3-D0A561AE1961}" type="datetimeFigureOut">
              <a:rPr lang="de-DE" smtClean="0"/>
              <a:t>04.08.22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85A0C-9E04-7149-9C90-7C06FCA62E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352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9A08B-75E4-3049-BFF3-D0A561AE1961}" type="datetimeFigureOut">
              <a:rPr lang="de-DE" smtClean="0"/>
              <a:t>04.08.22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85A0C-9E04-7149-9C90-7C06FCA62E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9715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9A08B-75E4-3049-BFF3-D0A561AE1961}" type="datetimeFigureOut">
              <a:rPr lang="de-DE" smtClean="0"/>
              <a:t>04.08.22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85A0C-9E04-7149-9C90-7C06FCA62E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9229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9613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Office-Design</vt:lpstr>
      <vt:lpstr>PowerPoint-Präsentation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Carsten Ruehlemann</dc:creator>
  <cp:lastModifiedBy>Carsten Ruehlemann</cp:lastModifiedBy>
  <cp:revision>1</cp:revision>
  <dcterms:created xsi:type="dcterms:W3CDTF">2022-08-04T16:20:01Z</dcterms:created>
  <dcterms:modified xsi:type="dcterms:W3CDTF">2022-08-04T16:20:25Z</dcterms:modified>
</cp:coreProperties>
</file>